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58" r:id="rId5"/>
    <p:sldId id="257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3" autoAdjust="0"/>
    <p:restoredTop sz="94586" autoAdjust="0"/>
  </p:normalViewPr>
  <p:slideViewPr>
    <p:cSldViewPr snapToGrid="0">
      <p:cViewPr varScale="1">
        <p:scale>
          <a:sx n="79" d="100"/>
          <a:sy n="79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 smtClean="0"/>
              <a:t>ANTIGONE</a:t>
            </a:r>
            <a:r>
              <a:rPr lang="en-US" dirty="0" smtClean="0"/>
              <a:t> </a:t>
            </a:r>
            <a:r>
              <a:rPr lang="en-US" sz="4400" dirty="0" smtClean="0"/>
              <a:t>by </a:t>
            </a:r>
            <a:r>
              <a:rPr lang="en-US" sz="4400" dirty="0"/>
              <a:t>S</a:t>
            </a:r>
            <a:r>
              <a:rPr lang="en-US" sz="4400" dirty="0" smtClean="0"/>
              <a:t>ophocles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sz="2400" dirty="0" smtClean="0"/>
          </a:p>
          <a:p>
            <a:pPr algn="r"/>
            <a:r>
              <a:rPr lang="en-US" sz="2400" dirty="0" smtClean="0"/>
              <a:t>DIRECTIONAL CONCEPT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9467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16722"/>
          </a:xfrm>
        </p:spPr>
        <p:txBody>
          <a:bodyPr/>
          <a:lstStyle/>
          <a:p>
            <a:r>
              <a:rPr lang="en-US" dirty="0" smtClean="0"/>
              <a:t>MAIN SCENES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8305" y="2249905"/>
            <a:ext cx="10626307" cy="3661316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Initial scene- Antigone  enters the scene and finds the brothers dead and one is unburied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Conflict- mainly between Ismene and Antigone as they argue on the burial of Polynieces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Complication- Antigone is brought to </a:t>
            </a:r>
            <a:r>
              <a:rPr lang="en-US" dirty="0"/>
              <a:t>C</a:t>
            </a:r>
            <a:r>
              <a:rPr lang="en-US" dirty="0" smtClean="0"/>
              <a:t>reone for attempting to bury the brother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Climax- </a:t>
            </a:r>
            <a:r>
              <a:rPr lang="en-US" dirty="0"/>
              <a:t>C</a:t>
            </a:r>
            <a:r>
              <a:rPr lang="en-US" dirty="0" smtClean="0"/>
              <a:t>reone sentences Antigone to death and orders her lock away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Suspense- chorus, </a:t>
            </a:r>
            <a:r>
              <a:rPr lang="en-US" dirty="0"/>
              <a:t>H</a:t>
            </a:r>
            <a:r>
              <a:rPr lang="en-US" dirty="0" smtClean="0"/>
              <a:t>aemon and </a:t>
            </a:r>
            <a:r>
              <a:rPr lang="en-US" dirty="0"/>
              <a:t>T</a:t>
            </a:r>
            <a:r>
              <a:rPr lang="en-US" dirty="0" smtClean="0"/>
              <a:t>eiresais plead </a:t>
            </a:r>
            <a:r>
              <a:rPr lang="en-US" dirty="0"/>
              <a:t>C</a:t>
            </a:r>
            <a:r>
              <a:rPr lang="en-US" dirty="0" smtClean="0"/>
              <a:t>reone to release Antigone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Denouement- Creone decides to release Antigone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Conclusion- Antigone returns home to find Haemon and his wife dead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25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 IN EACH SCENE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INITIAL STAGE- CONFUSION AND BRUTALITY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CONFLICT- LOYALTY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COMPLICATION- LOVE AND BITTERNESS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CLIMAX- ANGER AND RAGE 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SUSPENSE- MERCY AND COMPROMISE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DENOUEMENT- GUILT AND REGRET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CONCLUSION- RESENTMENT PEACE AND HOPE</a:t>
            </a:r>
          </a:p>
        </p:txBody>
      </p:sp>
    </p:spTree>
    <p:extLst>
      <p:ext uri="{BB962C8B-B14F-4D97-AF65-F5344CB8AC3E}">
        <p14:creationId xmlns:p14="http://schemas.microsoft.com/office/powerpoint/2010/main" val="628633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0832" y="2033337"/>
            <a:ext cx="9663780" cy="3877885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INITIAL SCENE- DIM LIGHTS WITH BRIGHT FOCUS ON ANTIGONE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CONFLICT- RED SPOTLIGHT ON ISMENE AND YELLOW SPOTLIGHT ON ANTIGONE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COMPLICATION- DIM WHITE LIGHTS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CLIMAX- RED LIGHTS THAT GO FROM DIM TO BRIGHT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SUSPENSE- BRIGHT WHITE LIGHTS AND RED SPOTLIGHT ON CREONE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DENOUEMENT- </a:t>
            </a:r>
            <a:r>
              <a:rPr lang="en-US" dirty="0"/>
              <a:t>STEADY INDIGO LIGHTS</a:t>
            </a: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smtClean="0"/>
              <a:t>CONCLUSION- BRIGHT BLUE SPARKLING LIGHT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2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7558" y="2105526"/>
            <a:ext cx="9387053" cy="4126832"/>
          </a:xfrm>
        </p:spPr>
        <p:txBody>
          <a:bodyPr>
            <a:normAutofit/>
          </a:bodyPr>
          <a:lstStyle/>
          <a:p>
            <a:r>
              <a:rPr lang="en-US" dirty="0" smtClean="0"/>
              <a:t>CREONE- RED GOWN AND BLACK CLOAK (VELVET)</a:t>
            </a:r>
          </a:p>
          <a:p>
            <a:r>
              <a:rPr lang="en-US" dirty="0" smtClean="0"/>
              <a:t>ANTIGONE- YELLOW AND BLUE DRESS WITH RED CLOAK (CHIFON AND VELVET)</a:t>
            </a:r>
          </a:p>
          <a:p>
            <a:r>
              <a:rPr lang="en-US" dirty="0" smtClean="0"/>
              <a:t>ISMENE- BROWN DRESS WITH A BLUE CLOAK (CHIFON AND VELVET)</a:t>
            </a:r>
          </a:p>
          <a:p>
            <a:r>
              <a:rPr lang="en-US" dirty="0" smtClean="0"/>
              <a:t>HAEMON- GREEN SHIRT AND BLACK TROUSERS (COTTON)</a:t>
            </a:r>
          </a:p>
          <a:p>
            <a:r>
              <a:rPr lang="en-US" dirty="0" smtClean="0"/>
              <a:t>TEIRESIAS- BLUE  DRESS (POLYESTER)</a:t>
            </a:r>
          </a:p>
          <a:p>
            <a:r>
              <a:rPr lang="en-US" dirty="0" smtClean="0"/>
              <a:t>GUARD- BLACK METALIC ARMOR (COTTON AND ALMINIUM)</a:t>
            </a:r>
          </a:p>
          <a:p>
            <a:r>
              <a:rPr lang="en-US" dirty="0" smtClean="0"/>
              <a:t>CHORUS- LONG WHITE DRESSES (COTTON)</a:t>
            </a:r>
          </a:p>
          <a:p>
            <a:r>
              <a:rPr lang="en-US" dirty="0" smtClean="0"/>
              <a:t>MESSANGER- HOODED BLACK AND WHITE STRIPED GOWN (COTTON)</a:t>
            </a:r>
          </a:p>
          <a:p>
            <a:r>
              <a:rPr lang="en-US" dirty="0" smtClean="0"/>
              <a:t>EURADICE- RED SHIRT AND WHITE TROUSERS (CHIFON)</a:t>
            </a:r>
          </a:p>
          <a:p>
            <a:r>
              <a:rPr lang="en-US" dirty="0" smtClean="0"/>
              <a:t>ATTENDANTS- WHITE TOPS AND BROWN TROUSERS (SATIN)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3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87516"/>
          </a:xfrm>
        </p:spPr>
        <p:txBody>
          <a:bodyPr/>
          <a:lstStyle/>
          <a:p>
            <a:r>
              <a:rPr lang="en-US" dirty="0" smtClean="0"/>
              <a:t>CREONE- HIGH BASS</a:t>
            </a:r>
          </a:p>
          <a:p>
            <a:r>
              <a:rPr lang="en-US" dirty="0" smtClean="0"/>
              <a:t>ANTIGONE- HIGH SOPRANO</a:t>
            </a:r>
          </a:p>
          <a:p>
            <a:r>
              <a:rPr lang="en-US" dirty="0" smtClean="0"/>
              <a:t>ISMENE- SOPRANO</a:t>
            </a:r>
          </a:p>
          <a:p>
            <a:r>
              <a:rPr lang="en-US" dirty="0" smtClean="0"/>
              <a:t>HAEMON- SOFT BASS</a:t>
            </a:r>
          </a:p>
          <a:p>
            <a:r>
              <a:rPr lang="en-US" dirty="0" smtClean="0"/>
              <a:t>CHORUS- ALTO</a:t>
            </a:r>
          </a:p>
          <a:p>
            <a:r>
              <a:rPr lang="en-US" dirty="0" smtClean="0"/>
              <a:t>ATTENDANTS-  ALTO</a:t>
            </a:r>
          </a:p>
          <a:p>
            <a:r>
              <a:rPr lang="en-US" dirty="0" smtClean="0"/>
              <a:t>GUARD- ALTP</a:t>
            </a:r>
          </a:p>
          <a:p>
            <a:r>
              <a:rPr lang="en-US" dirty="0" smtClean="0"/>
              <a:t>MESSANGER- SOPRANO</a:t>
            </a:r>
          </a:p>
          <a:p>
            <a:r>
              <a:rPr lang="en-US" dirty="0" smtClean="0"/>
              <a:t>TEIRESIAS- ALTO</a:t>
            </a:r>
          </a:p>
          <a:p>
            <a:r>
              <a:rPr lang="en-US" dirty="0" smtClean="0"/>
              <a:t>EURADICE- SOPRANO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771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8997802"/>
              </p:ext>
            </p:extLst>
          </p:nvPr>
        </p:nvGraphicFramePr>
        <p:xfrm>
          <a:off x="2252329" y="1724526"/>
          <a:ext cx="89154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 IN $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LIGHTING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COSTUMES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167,000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CATERING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EQUIPMENT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CREW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423,000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DIRECTOR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EXTRAS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817,000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661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110</TotalTime>
  <Words>318</Words>
  <Application>Microsoft Office PowerPoint</Application>
  <PresentationFormat>Widescreen</PresentationFormat>
  <Paragraphs>76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ANTIGONE by Sophocles</vt:lpstr>
      <vt:lpstr>MAIN SCENES</vt:lpstr>
      <vt:lpstr>THEME IN EACH SCENE</vt:lpstr>
      <vt:lpstr>LIGHTING</vt:lpstr>
      <vt:lpstr>COSTUMES</vt:lpstr>
      <vt:lpstr>VOICES</vt:lpstr>
      <vt:lpstr>BUDGET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ANTIGONE by Sophocles</dc:title>
  <dc:creator>Alkaza</dc:creator>
  <cp:lastModifiedBy>Alkaza</cp:lastModifiedBy>
  <cp:revision>13</cp:revision>
  <dcterms:created xsi:type="dcterms:W3CDTF">2019-05-04T07:19:16Z</dcterms:created>
  <dcterms:modified xsi:type="dcterms:W3CDTF">2019-05-04T09:09:19Z</dcterms:modified>
</cp:coreProperties>
</file>